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E01E-4665-6221-9ECC-609A518D5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E27F9-51D5-49CE-19FE-2C6FBA84A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DE6DB-431A-8478-9F25-B932961E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C4348-CB00-5453-E49D-95745846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E4855-17BD-EE13-C166-C7367786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28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DD61-94E1-F9A8-B340-58098265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8DB20-FBF9-1350-A897-7C1BDF39C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F9BBD-CF21-6420-D510-98CCA8F5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94F2-D4D6-F598-1A2E-9C3A0035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BCBAD-D7A1-595D-D595-793D28C7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0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814D55-0A10-E285-0910-E573EFBFA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AB94-1FD5-9BF6-299B-D0932A94A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2DC07-04FE-2E0A-FB47-E76C2EC7C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8CE83-14B3-CCE4-5A48-15CBF7ED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ECECF-8F29-4496-67DB-DB12241E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184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4D39-6699-47D2-A34B-F6958C1C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27EA-7140-028E-5570-323F01E5D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D2F1-5729-694E-F4DB-4F67E702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6EEC-71CF-21C1-0594-2362D777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7814-B135-6472-5613-0A5B9EBE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89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C8FF-7795-0288-DD0C-86FBD0EC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EDF6C-ED8C-089F-6AF2-336B51586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526C6-D498-6406-BF53-997564CD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4D301-EFFA-1D30-8464-30F47684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5447-F750-F852-DC3A-CA43C752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2212-8680-81FD-9091-7A0C4AF3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66B4A-3586-9483-C599-06A9930C4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14FE1-06F2-76F5-EC1C-2E453A9D0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7A169-0A2D-94EA-9850-A37FE053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2959A-D369-C280-EEE0-64D20DCF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0F93-0F4B-77F4-A989-EBE85300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17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07A7-1F8D-E1BC-FD16-B58D3EB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7D13A-703C-4FFF-96E4-9F850C28F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7158F-5BA3-E537-93AF-578406F32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B93F2-B2D2-D775-979A-F5B669F0D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F378-C4B4-F204-C0A0-BF86666ED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CE8ED-4D65-DBF0-1A12-FE5D63E6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F6F4D-F98D-1D19-0A44-AB5A81E7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2B54C-051D-22F7-0E47-3190536C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47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F4F1-0584-7DB9-2852-8373D6DD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CCC34-7A42-C1EE-877D-0EA0285B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27AD4-DE5E-AD31-2D21-43954771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06F72-4540-BEAF-DA6F-07BDD7A3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25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CAC52-025B-163D-44C3-E5E57CF8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25848-1E57-CBFA-F11B-5AEFB804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1DECD-0DA9-0CC1-155C-0CE211D5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8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3070-6F12-2464-3999-86C2B33C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5F5A-79E7-E901-3101-A77C83B55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5195-DF24-9B83-5EE3-3825247D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876B9-BADA-E705-A784-96180926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C892D-7A59-AA26-54C3-8B89CBB4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2AACB-3F36-6DB6-945A-AB5D7628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2911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4E63-65F4-3C65-9B1D-BEB06E63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A101A4-4CBF-8AE5-082D-FFDA5873E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3C93E-0569-E3F4-47DF-6BDBFFCAE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B505D-29A7-9205-74F5-5416422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6B531-D35F-3B90-BDBB-C775485D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7A150-FBEF-C2BA-B1A0-04DFEFED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169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4EA53-CB24-8E07-A211-CBDF1C2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2D16-C65C-7ECB-1DB8-C25287C25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10A6-6209-9FD2-4274-848A1742C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B9113-3D59-41F4-89F0-7862FADBBC85}" type="datetimeFigureOut">
              <a:rPr lang="nl-NL" smtClean="0"/>
              <a:t>11-11-2025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59C21-8CD8-73A7-1541-F346F7036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3D55-AD0E-3568-B7CD-8444FA224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581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8B5E-17D2-D854-D9A4-AFE02C7D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periode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60F1-51FE-85B0-B79D-B5F4DA64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</p:txBody>
      </p:sp>
    </p:spTree>
    <p:extLst>
      <p:ext uri="{BB962C8B-B14F-4D97-AF65-F5344CB8AC3E}">
        <p14:creationId xmlns:p14="http://schemas.microsoft.com/office/powerpoint/2010/main" val="91230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Ballasttanks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 err="1"/>
              <a:t>Retrospective</a:t>
            </a:r>
            <a:r>
              <a:rPr lang="nl-NL" dirty="0"/>
              <a:t> – zitten wij op 50%? </a:t>
            </a:r>
          </a:p>
          <a:p>
            <a:r>
              <a:rPr lang="nl-NL" dirty="0"/>
              <a:t>Volgende periode?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hebben wij gedaan?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/>
              <a:t>Hoe gaan wij de positie van de Floating Farm meten/bijhouden?</a:t>
            </a:r>
          </a:p>
          <a:p>
            <a:pPr>
              <a:buFontTx/>
              <a:buChar char="-"/>
            </a:pPr>
            <a:r>
              <a:rPr lang="nl-NL"/>
              <a:t>Accelerometer – MPU6050</a:t>
            </a:r>
          </a:p>
          <a:p>
            <a:pPr>
              <a:buFontTx/>
              <a:buChar char="-"/>
            </a:pPr>
            <a:r>
              <a:rPr lang="nl-NL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40" y="1690688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endParaRPr lang="nl-NL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i="1"/>
              <a:t>Hoe gaan wij dan de Floating Farm stabiliseren?</a:t>
            </a:r>
          </a:p>
          <a:p>
            <a:pPr>
              <a:buFontTx/>
              <a:buChar char="-"/>
            </a:pPr>
            <a:r>
              <a:rPr lang="nl-NL" sz="2000"/>
              <a:t>Ballasttanks – Onderzeeërs</a:t>
            </a:r>
          </a:p>
          <a:p>
            <a:pPr>
              <a:buFontTx/>
              <a:buChar char="-"/>
            </a:pPr>
            <a:r>
              <a:rPr lang="nl-NL" sz="2000"/>
              <a:t>Configuratie?</a:t>
            </a:r>
          </a:p>
          <a:p>
            <a:pPr>
              <a:buFontTx/>
              <a:buChar char="-"/>
            </a:pPr>
            <a:r>
              <a:rPr lang="nl-NL" sz="2000"/>
              <a:t>Waterpompen?  </a:t>
            </a:r>
          </a:p>
        </p:txBody>
      </p:sp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i="1" dirty="0"/>
              <a:t>Wat moet de gebruiker kunnen zien? En hoe gaan we die info overbrengen?</a:t>
            </a:r>
          </a:p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85" y="2473376"/>
            <a:ext cx="3537825" cy="363511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8" y="3853471"/>
            <a:ext cx="4871804" cy="25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A6B2-1268-8431-D84B-5F6268955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Waterpompen aansturen?</a:t>
            </a:r>
          </a:p>
          <a:p>
            <a:r>
              <a:rPr lang="nl-NL" dirty="0"/>
              <a:t>Algoritme(s)</a:t>
            </a:r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  <a:p>
            <a:r>
              <a:rPr lang="nl-NL" dirty="0"/>
              <a:t>Samenwerking en communicatie</a:t>
            </a:r>
          </a:p>
          <a:p>
            <a:r>
              <a:rPr lang="nl-NL" dirty="0"/>
              <a:t>Zitten wij op 50%?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50%  </vt:lpstr>
      <vt:lpstr>Wat doen wij?</vt:lpstr>
      <vt:lpstr>Inhoudsopgave</vt:lpstr>
      <vt:lpstr>Wat hebben wij gedaan?</vt:lpstr>
      <vt:lpstr>PowerPoint Presentation</vt:lpstr>
      <vt:lpstr>PowerPoint Presentation</vt:lpstr>
      <vt:lpstr>Demo UI met schaalmodel</vt:lpstr>
      <vt:lpstr>Wat moet er nog gebeuren?</vt:lpstr>
      <vt:lpstr>Retrospective</vt:lpstr>
      <vt:lpstr>Volgende periode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3</cp:revision>
  <dcterms:created xsi:type="dcterms:W3CDTF">2025-11-11T13:33:31Z</dcterms:created>
  <dcterms:modified xsi:type="dcterms:W3CDTF">2025-11-11T14:51:28Z</dcterms:modified>
</cp:coreProperties>
</file>